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sldIdLst>
    <p:sldId id="256" r:id="rId2"/>
    <p:sldId id="292" r:id="rId3"/>
    <p:sldId id="266" r:id="rId4"/>
    <p:sldId id="295" r:id="rId5"/>
    <p:sldId id="287" r:id="rId6"/>
    <p:sldId id="296" r:id="rId7"/>
    <p:sldId id="260" r:id="rId8"/>
    <p:sldId id="262" r:id="rId9"/>
    <p:sldId id="267" r:id="rId10"/>
    <p:sldId id="278" r:id="rId11"/>
    <p:sldId id="270" r:id="rId12"/>
    <p:sldId id="269" r:id="rId13"/>
    <p:sldId id="297" r:id="rId14"/>
    <p:sldId id="282" r:id="rId15"/>
    <p:sldId id="271" r:id="rId16"/>
    <p:sldId id="298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BBFC-B7DE-4A5A-ADEA-37EF4403215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8A873-FFAB-42E5-AAF4-5E80A1326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7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8A873-FFAB-42E5-AAF4-5E80A13260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0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8A873-FFAB-42E5-AAF4-5E80A13260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6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2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478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7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79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76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8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3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4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6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2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7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1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E030AC-E498-4640-A9BD-672DF95480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6445B7-2513-448E-B719-707E965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79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61"/>
            <a:ext cx="4512734" cy="25573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 descr="http://bms.24open.ru/images/076b5a186382d25272d0f79b556b831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648"/>
            <a:ext cx="4749085" cy="27433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ygaga.com.ua/uploads/posts/2015-05/1432027773_vesennie_stihi-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01" y="-1"/>
            <a:ext cx="4752347" cy="25615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ackgroundmachine.com/wp-content/uploads/2015/07/Ladybug-on-flower-Background-hd-Backgrou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44" y="4137561"/>
            <a:ext cx="4640156" cy="25646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01982" y="4864869"/>
            <a:ext cx="4042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ОСТАВИЛА</a:t>
            </a:r>
            <a:r>
              <a:rPr lang="ru-RU" b="1" dirty="0">
                <a:solidFill>
                  <a:srgbClr val="C00000"/>
                </a:solidFill>
              </a:rPr>
              <a:t>:    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Зелинская </a:t>
            </a:r>
            <a:r>
              <a:rPr lang="ru-RU" sz="2400" b="1" dirty="0">
                <a:solidFill>
                  <a:srgbClr val="C00000"/>
                </a:solidFill>
              </a:rPr>
              <a:t>В.А.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8071" y="2691683"/>
            <a:ext cx="78744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ВРЕМЕНА  </a:t>
            </a:r>
            <a:r>
              <a:rPr lang="ru-RU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16337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93072" y="1328476"/>
            <a:ext cx="7953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6" name="Picture 2" descr="http://img-fotki.yandex.ru/get/9250/230052382.1c/0_e9450_6393953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6" y="0"/>
            <a:ext cx="7298540" cy="56639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7998" y="5470333"/>
            <a:ext cx="3059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Долгожданная пора!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Детвора кричит: Ура!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 за радость это?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Наступило ...</a:t>
            </a:r>
          </a:p>
        </p:txBody>
      </p:sp>
    </p:spTree>
    <p:extLst>
      <p:ext uri="{BB962C8B-B14F-4D97-AF65-F5344CB8AC3E}">
        <p14:creationId xmlns:p14="http://schemas.microsoft.com/office/powerpoint/2010/main" val="36022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hatcomflowers.net/wp-content/uploads/2014/12/Yellow-Flowers-Butterflies-Wallpap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77"/>
            <a:ext cx="9108655" cy="50506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912" y="5299250"/>
            <a:ext cx="7888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оно – долгожданное лето! Ему рады все – маленькие и большие. Прекрасное теплое солнышко, чистое голубое небо с прекрасными белыми облачками, которые похожи на забавных зверушек… Зеленая травка, которая после дождика так пахнет! И все это есть лето!</a:t>
            </a:r>
          </a:p>
        </p:txBody>
      </p:sp>
    </p:spTree>
    <p:extLst>
      <p:ext uri="{BB962C8B-B14F-4D97-AF65-F5344CB8AC3E}">
        <p14:creationId xmlns:p14="http://schemas.microsoft.com/office/powerpoint/2010/main" val="13474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 flipV="1">
            <a:off x="9741763" y="6176963"/>
            <a:ext cx="8803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18990" y="2021759"/>
            <a:ext cx="32099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— это солнца луч,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Тёплый дождик из-под туч,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— яркие цветы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Необычной красоты,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— тёплая река,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Стайкой в небе облака.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Лето! лето к нам идёт!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ликует и поёт. </a:t>
            </a:r>
          </a:p>
        </p:txBody>
      </p:sp>
      <p:pic>
        <p:nvPicPr>
          <p:cNvPr id="7" name="Picture 4" descr="http://img-fotki.yandex.ru/get/6619/86441892.3c5/0_ac5c9_c7173b6c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25" y="2188699"/>
            <a:ext cx="2991775" cy="46693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09.radikal.ru/i182/1010/ee/f6186afc5aa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2414" cy="47584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artscroll.ru/Images/2008d/k/Kopyirin%20Andrey/000063_di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12" y="120622"/>
            <a:ext cx="7519386" cy="57137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0012" y="5934234"/>
            <a:ext cx="7270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– это самая теплая пора. Это время отдыха, купаний в речке. Лето – время ярких красок и веселья. </a:t>
            </a:r>
          </a:p>
        </p:txBody>
      </p:sp>
    </p:spTree>
    <p:extLst>
      <p:ext uri="{BB962C8B-B14F-4D97-AF65-F5344CB8AC3E}">
        <p14:creationId xmlns:p14="http://schemas.microsoft.com/office/powerpoint/2010/main" val="863988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spresso-id.ru/local/images/espr/_leto_jpg_1412585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8" y="23262"/>
            <a:ext cx="7918924" cy="53534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3030" y="537672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с веток облетают,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к югу улетают.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за время года?» — спросим.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ответят: «Это...»</a:t>
            </a:r>
          </a:p>
        </p:txBody>
      </p:sp>
    </p:spTree>
    <p:extLst>
      <p:ext uri="{BB962C8B-B14F-4D97-AF65-F5344CB8AC3E}">
        <p14:creationId xmlns:p14="http://schemas.microsoft.com/office/powerpoint/2010/main" val="136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ms.24open.ru/images/076b5a186382d25272d0f79b556b83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86"/>
            <a:ext cx="9144000" cy="516438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02" y="5548544"/>
            <a:ext cx="8858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на смену теплому лету приходит немного грустная, но не менее яркая пора – осень. Не зря ее называют золотой, ведь не успеешь оглянуться, как попадаешь в настоящую сказку. </a:t>
            </a:r>
          </a:p>
        </p:txBody>
      </p:sp>
    </p:spTree>
    <p:extLst>
      <p:ext uri="{BB962C8B-B14F-4D97-AF65-F5344CB8AC3E}">
        <p14:creationId xmlns:p14="http://schemas.microsoft.com/office/powerpoint/2010/main" val="13580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304" y="5761608"/>
            <a:ext cx="871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красивое время года.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деревьях желтеют и лес одевается в яркие желто-красные наряды. Все чаще звенит дождик и начинает холодать</a:t>
            </a:r>
          </a:p>
        </p:txBody>
      </p:sp>
      <p:pic>
        <p:nvPicPr>
          <p:cNvPr id="6146" name="Picture 2" descr="http://img-fotki.yandex.ru/get/5213/103064218.1ea/0_67f77_3b6ce6a8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8" y="168491"/>
            <a:ext cx="3654210" cy="53532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hcenter-irk.info/sites/default/files/c12cb2c4c1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09" y="168491"/>
            <a:ext cx="4305670" cy="53978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28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lldayklipart.ru/uploads/posts/2013-01/1359358263_mcdrfdyy4o6lkvz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0" y="0"/>
            <a:ext cx="887767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313" y="3429000"/>
            <a:ext cx="7665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 ВНИМАНИЕ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3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520" y="3782998"/>
            <a:ext cx="36187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Обернулась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лед вода.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Длинноухий зайка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серый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Обернулся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зайкой белым.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Перестал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реветь: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спячку впал в бору медведь.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скажет, кто знает,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бывает? </a:t>
            </a:r>
          </a:p>
        </p:txBody>
      </p:sp>
      <p:pic>
        <p:nvPicPr>
          <p:cNvPr id="1026" name="Picture 2" descr="http://boombob.ru/img/picture/Apr/04/afd08e1a9dfe4faac7518f41743d4b3f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6512" r="3830" b="13563"/>
          <a:stretch/>
        </p:blipFill>
        <p:spPr bwMode="auto">
          <a:xfrm>
            <a:off x="3737499" y="3262543"/>
            <a:ext cx="5344357" cy="35954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nonpowershot.ru/wp-content/uploads/2015/10/144392760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71" y="57000"/>
            <a:ext cx="6032243" cy="2774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onspekta.net/studopediainfo/baza9/471945495883.files/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" y="0"/>
            <a:ext cx="1710057" cy="171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konspekta.net/studopediainfo/baza9/471945495883.files/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91" y="2777620"/>
            <a:ext cx="1191828" cy="11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onspekta.net/studopediainfo/baza9/471945495883.files/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90" y="4837620"/>
            <a:ext cx="1070848" cy="10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konspekta.net/studopediainfo/baza9/471945495883.files/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09" y="402845"/>
            <a:ext cx="1115237" cy="111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8" y="1430196"/>
            <a:ext cx="2991775" cy="4807257"/>
          </a:xfr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9878" y="2681729"/>
            <a:ext cx="387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	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96" y="177553"/>
            <a:ext cx="3432300" cy="55352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16062" y="50068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вы милые мои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Снегири, синички!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кормушку смастерил я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Угощайтесь, птички.</a:t>
            </a:r>
          </a:p>
        </p:txBody>
      </p:sp>
    </p:spTree>
    <p:extLst>
      <p:ext uri="{BB962C8B-B14F-4D97-AF65-F5344CB8AC3E}">
        <p14:creationId xmlns:p14="http://schemas.microsoft.com/office/powerpoint/2010/main" val="1670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-fotki.yandex.ru/get/5644/47407354.97a/0_1070f3_3457791f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73" y="3000652"/>
            <a:ext cx="5101651" cy="39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65220" y="699506"/>
            <a:ext cx="37330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Закружился первый снег —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Заметает снегом всех!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Падают снежинки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 на тропинку,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собачку, и на кошку,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Дашину ладошку!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9645" y="43806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дворе полно снежка.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слепил снеговика.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Руки, ноги, голова,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Нос-морковка, глаза два.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Нарисую краской рот.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порадует народ!</a:t>
            </a:r>
          </a:p>
        </p:txBody>
      </p:sp>
      <p:pic>
        <p:nvPicPr>
          <p:cNvPr id="1026" name="Picture 2" descr="http://blogs.minusa-school12.ru/uploads/images/2014/10/01/4de8a40dcc371a31a2d506880f7d21fe54fbf2f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 bwMode="auto">
          <a:xfrm>
            <a:off x="199746" y="337352"/>
            <a:ext cx="4394935" cy="30450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340" y="2627739"/>
            <a:ext cx="4299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чернеет на полянке,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днем теплей погода.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класть в кладовку санки.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что за время года?</a:t>
            </a:r>
          </a:p>
        </p:txBody>
      </p:sp>
      <p:pic>
        <p:nvPicPr>
          <p:cNvPr id="2052" name="Picture 4" descr="http://malenkajastrana.my1.ru/90/1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"/>
          <a:stretch/>
        </p:blipFill>
        <p:spPr bwMode="auto">
          <a:xfrm>
            <a:off x="4390226" y="386228"/>
            <a:ext cx="4349317" cy="61211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928" y="5744331"/>
            <a:ext cx="8448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самое долгожданное время года. Так долго шла зима, и, вот, наконец-то, первые лучики ласкового солнца будят природу от зимнего сна.</a:t>
            </a:r>
          </a:p>
        </p:txBody>
      </p:sp>
      <p:pic>
        <p:nvPicPr>
          <p:cNvPr id="5" name="Picture 2" descr="http://ksdk.ru/users/data/201110/izostudia/images/izostudia_1330791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" y="121612"/>
            <a:ext cx="7333354" cy="52937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8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2066" y="4001294"/>
            <a:ext cx="477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8" name="Picture 4" descr="http://www.stihi.ru/pics/2014/03/20/8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"/>
          <a:stretch/>
        </p:blipFill>
        <p:spPr bwMode="auto">
          <a:xfrm>
            <a:off x="62144" y="0"/>
            <a:ext cx="9081856" cy="48378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2353" y="37242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6908" y="5114870"/>
            <a:ext cx="55015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весна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шагает быстрыми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шагами,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сугробы тают под ее ногами.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Черные проталины на полях видны. Верно, очень теплые ноги у весны.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kartinkah.ru/img/kartinki-vesna-dlya-detskogo-sada-1868/kartinki-vesna-dlya-detskogo-sada-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7" y="332911"/>
            <a:ext cx="3994902" cy="61966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8531" y="2769497"/>
            <a:ext cx="3284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пришла весна!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Тают белые снега.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Показались нежные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и там подснежники.</a:t>
            </a:r>
          </a:p>
        </p:txBody>
      </p:sp>
    </p:spTree>
    <p:extLst>
      <p:ext uri="{BB962C8B-B14F-4D97-AF65-F5344CB8AC3E}">
        <p14:creationId xmlns:p14="http://schemas.microsoft.com/office/powerpoint/2010/main" val="2984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du.mari.ru/mouo-yoshkarola/dou80/DocLib13/%D0%94%D0%B8%D0%B4%D0%B0%D0%BA%D1%82%D0%B8%D1%87%D0%B5%D1%81%D0%BA%D0%B8%D0%B9%20%D0%BC%D0%B0%D1%82%D0%B5%D1%80%D0%B8%D0%B0%D0%BB/%D0%B2%D0%B5%D1%81%D0%BD%D0%B0%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1" y="1872827"/>
            <a:ext cx="3527398" cy="48294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edu.mari.ru/mouo-yoshkarola/dou80/DocLib13/%D0%94%D0%B8%D0%B4%D0%B0%D0%BA%D1%82%D0%B8%D1%87%D0%B5%D1%81%D0%BA%D0%B8%D0%B9%20%D0%BC%D0%B0%D1%82%D0%B5%D1%80%D0%B8%D0%B0%D0%BB/%D0%B2%D0%B5%D1%81%D0%BD%D0%B0%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42" y="248942"/>
            <a:ext cx="3997601" cy="64533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0209" y="337350"/>
            <a:ext cx="3996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Милый скворушка-скворец,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Прилетай же наконец!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тебя я дом построил –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скворечник, а дворец!</a:t>
            </a:r>
            <a:r>
              <a:rPr lang="ru-RU" sz="2000" dirty="0">
                <a:solidFill>
                  <a:srgbClr val="000000"/>
                </a:solidFill>
              </a:rPr>
              <a:t/>
            </a:r>
            <a:br>
              <a:rPr lang="ru-RU" sz="2000" dirty="0">
                <a:solidFill>
                  <a:srgbClr val="000000"/>
                </a:solidFill>
              </a:rPr>
            </a:b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1070</TotalTime>
  <Words>315</Words>
  <Application>Microsoft Office PowerPoint</Application>
  <PresentationFormat>Экран (4:3)</PresentationFormat>
  <Paragraphs>41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Axelj</dc:creator>
  <cp:lastModifiedBy>Axelj</cp:lastModifiedBy>
  <cp:revision>93</cp:revision>
  <dcterms:created xsi:type="dcterms:W3CDTF">2016-01-08T11:03:54Z</dcterms:created>
  <dcterms:modified xsi:type="dcterms:W3CDTF">2017-01-12T17:10:32Z</dcterms:modified>
</cp:coreProperties>
</file>